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  <a:srgbClr val="E9EAF0"/>
    <a:srgbClr val="EB6A27"/>
    <a:srgbClr val="F4CD80"/>
    <a:srgbClr val="CAE8F0"/>
    <a:srgbClr val="ACD2FE"/>
    <a:srgbClr val="E2EEEE"/>
    <a:srgbClr val="9EC4C5"/>
    <a:srgbClr val="FCE2D4"/>
    <a:srgbClr val="CDE1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3" d="100"/>
          <a:sy n="93" d="100"/>
        </p:scale>
        <p:origin x="3306" y="-4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e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8" t="155" r="-1" b="389"/>
          <a:stretch>
            <a:fillRect/>
          </a:stretch>
        </p:blipFill>
        <p:spPr>
          <a:xfrm flipH="1">
            <a:off x="352850" y="9148886"/>
            <a:ext cx="2682157" cy="1818375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3360" y="7024978"/>
            <a:ext cx="2707522" cy="180501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21093" b="-1013"/>
          <a:stretch>
            <a:fillRect/>
          </a:stretch>
        </p:blipFill>
        <p:spPr>
          <a:xfrm>
            <a:off x="332817" y="4972571"/>
            <a:ext cx="2707522" cy="1815555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Sem zadajte svoje kontaktné údaje!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Sem zadajte svoje propagačné podmienky!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10589" y="5604475"/>
            <a:ext cx="212207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SuboHat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AP716948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Na zákazku vyrobený klobúk z RPET s celoplošne potlačenou sublimačnou grafikou.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99737" y="9868203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Patong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AP800030 </a:t>
            </a:r>
            <a:endParaRPr lang="hu-HU" sz="8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Lesklá plážová lopta z recyklovaného PVC. Veľkosť po vyfúknutí: 470 mm.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99737" y="7763334"/>
            <a:ext cx="2166880" cy="74167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Tulum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AP800027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Trojfarebný pruhovaný plážový uterák pareo zo 100% bavlny, 210 g/m².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4" t="-572" r="151" b="-852"/>
          <a:stretch>
            <a:fillRect/>
          </a:stretch>
        </p:blipFill>
        <p:spPr>
          <a:xfrm>
            <a:off x="-4" y="523167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8"/>
            <a:ext cx="5759450" cy="12806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0284" y="3692455"/>
            <a:ext cx="5604698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S týmito produktmi je obchodovanie hračka</a:t>
            </a:r>
            <a:endParaRPr lang="en-GB" b="1" cap="all" spc="15" dirty="0">
              <a:solidFill>
                <a:schemeClr val="bg1"/>
              </a:solidFill>
              <a:latin typeface="Ropa Mix Pro" panose="020B0504020101010102" pitchFamily="34" charset="0"/>
              <a:cs typeface="Ropa Mix Pro" panose="020B0504020101010102" pitchFamily="34" charset="0"/>
            </a:endParaRP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153909" y="4033864"/>
            <a:ext cx="5531073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sz="1100" dirty="0" err="1">
                <a:solidFill>
                  <a:schemeClr val="bg1"/>
                </a:solidFill>
              </a:rPr>
              <a:t>Preskúmajte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našu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kompletnú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kolekciu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plážových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doplnkov</a:t>
            </a:r>
            <a:r>
              <a:rPr lang="en-US" sz="1100" dirty="0">
                <a:solidFill>
                  <a:schemeClr val="bg1"/>
                </a:solidFill>
              </a:rPr>
              <a:t> - od </a:t>
            </a:r>
            <a:r>
              <a:rPr lang="en-US" sz="1100" dirty="0" err="1">
                <a:solidFill>
                  <a:schemeClr val="bg1"/>
                </a:solidFill>
              </a:rPr>
              <a:t>pútavých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vejárov</a:t>
            </a:r>
            <a:r>
              <a:rPr lang="en-US" sz="1100" dirty="0">
                <a:solidFill>
                  <a:schemeClr val="bg1"/>
                </a:solidFill>
              </a:rPr>
              <a:t> a </a:t>
            </a:r>
            <a:r>
              <a:rPr lang="en-US" sz="1100" dirty="0" err="1">
                <a:solidFill>
                  <a:schemeClr val="bg1"/>
                </a:solidFill>
              </a:rPr>
              <a:t>štýlových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slamených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klobúkov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až</a:t>
            </a:r>
            <a:r>
              <a:rPr lang="en-US" sz="1100" dirty="0">
                <a:solidFill>
                  <a:schemeClr val="bg1"/>
                </a:solidFill>
              </a:rPr>
              <a:t> po </a:t>
            </a:r>
            <a:r>
              <a:rPr lang="en-US" sz="1100" dirty="0" err="1">
                <a:solidFill>
                  <a:schemeClr val="bg1"/>
                </a:solidFill>
              </a:rPr>
              <a:t>žiarivé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chladiace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tašky</a:t>
            </a:r>
            <a:r>
              <a:rPr lang="en-US" sz="1100" dirty="0">
                <a:solidFill>
                  <a:schemeClr val="bg1"/>
                </a:solidFill>
              </a:rPr>
              <a:t> a </a:t>
            </a:r>
            <a:r>
              <a:rPr lang="en-US" sz="1100" dirty="0" err="1">
                <a:solidFill>
                  <a:schemeClr val="bg1"/>
                </a:solidFill>
              </a:rPr>
              <a:t>módne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slnečné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okuliare</a:t>
            </a:r>
            <a:r>
              <a:rPr lang="en-US" sz="1100" dirty="0">
                <a:solidFill>
                  <a:schemeClr val="bg1"/>
                </a:solidFill>
              </a:rPr>
              <a:t> - </a:t>
            </a:r>
            <a:r>
              <a:rPr lang="en-US" sz="1100" dirty="0" err="1">
                <a:solidFill>
                  <a:schemeClr val="bg1"/>
                </a:solidFill>
              </a:rPr>
              <a:t>všetko</a:t>
            </a:r>
            <a:r>
              <a:rPr lang="en-US" sz="1100" dirty="0">
                <a:solidFill>
                  <a:schemeClr val="bg1"/>
                </a:solidFill>
              </a:rPr>
              <a:t> za </a:t>
            </a:r>
            <a:r>
              <a:rPr lang="en-US" sz="1100" dirty="0" err="1">
                <a:solidFill>
                  <a:schemeClr val="bg1"/>
                </a:solidFill>
              </a:rPr>
              <a:t>výrazne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zvýhodnené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ceny</a:t>
            </a:r>
            <a:r>
              <a:rPr lang="en-US" sz="1100" dirty="0">
                <a:solidFill>
                  <a:schemeClr val="bg1"/>
                </a:solidFill>
              </a:rPr>
              <a:t>. </a:t>
            </a:r>
            <a:r>
              <a:rPr lang="en-US" sz="1100" dirty="0" err="1">
                <a:solidFill>
                  <a:schemeClr val="bg1"/>
                </a:solidFill>
              </a:rPr>
              <a:t>Či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už</a:t>
            </a:r>
            <a:r>
              <a:rPr lang="en-US" sz="1100" dirty="0">
                <a:solidFill>
                  <a:schemeClr val="bg1"/>
                </a:solidFill>
              </a:rPr>
              <a:t> ide o </a:t>
            </a:r>
            <a:r>
              <a:rPr lang="en-US" sz="1100" dirty="0" err="1">
                <a:solidFill>
                  <a:schemeClr val="bg1"/>
                </a:solidFill>
              </a:rPr>
              <a:t>firemný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piknik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hudobný</a:t>
            </a:r>
            <a:r>
              <a:rPr lang="en-US" sz="1100" dirty="0">
                <a:solidFill>
                  <a:schemeClr val="bg1"/>
                </a:solidFill>
              </a:rPr>
              <a:t> festival </a:t>
            </a:r>
            <a:r>
              <a:rPr lang="en-US" sz="1100" dirty="0" err="1">
                <a:solidFill>
                  <a:schemeClr val="bg1"/>
                </a:solidFill>
              </a:rPr>
              <a:t>alebo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darček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pri</a:t>
            </a:r>
            <a:r>
              <a:rPr lang="en-US" sz="1100" dirty="0">
                <a:solidFill>
                  <a:schemeClr val="bg1"/>
                </a:solidFill>
              </a:rPr>
              <a:t> mori, </a:t>
            </a:r>
            <a:r>
              <a:rPr lang="en-US" sz="1100" dirty="0" err="1">
                <a:solidFill>
                  <a:schemeClr val="bg1"/>
                </a:solidFill>
              </a:rPr>
              <a:t>tieto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výrazné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predmety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sú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navrhnuté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tak</a:t>
            </a:r>
            <a:r>
              <a:rPr lang="en-US" sz="1100" dirty="0">
                <a:solidFill>
                  <a:schemeClr val="bg1"/>
                </a:solidFill>
              </a:rPr>
              <a:t>, aby </a:t>
            </a:r>
            <a:r>
              <a:rPr lang="en-US" sz="1100" dirty="0" err="1">
                <a:solidFill>
                  <a:schemeClr val="bg1"/>
                </a:solidFill>
              </a:rPr>
              <a:t>každá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značka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zažiarila</a:t>
            </a:r>
            <a:r>
              <a:rPr lang="en-US" sz="1100" dirty="0">
                <a:solidFill>
                  <a:schemeClr val="bg1"/>
                </a:solidFill>
              </a:rPr>
              <a:t>.</a:t>
            </a:r>
            <a:endParaRPr lang="en-GB" sz="1100" dirty="0">
              <a:solidFill>
                <a:schemeClr val="bg1"/>
              </a:solidFill>
            </a:endParaRP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55948" y="13073713"/>
            <a:ext cx="1605502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Dumont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AP722217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Chladiaca nákupná taška zo 100% bavlny a laminovanej juty s hliníkovou výplňou a priehradkou na zips.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025562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Dolox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AP810394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Plastové slnečné okuliare so špeciálnymi bočnicami na epoxy potlač. S ochranou UV 400.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99548" y="13059540"/>
            <a:ext cx="1594644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Bapper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AP844068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Papierový ručný vejár s bambusovými rebrami.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353703"/>
            <a:ext cx="1628633" cy="1618139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353703"/>
            <a:ext cx="1628633" cy="1618139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353703"/>
            <a:ext cx="1628633" cy="1618139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5" name="Kép 14" descr="A képen kiegészítő, táska, bevásárlószatyor, papírtasa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86DDFBFE-83D4-1D9F-ACC6-9FE1897A87E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354" y="11494758"/>
            <a:ext cx="1336028" cy="1336028"/>
          </a:xfrm>
          <a:prstGeom prst="rect">
            <a:avLst/>
          </a:prstGeom>
        </p:spPr>
      </p:pic>
      <p:pic>
        <p:nvPicPr>
          <p:cNvPr id="22" name="Kép 21" descr="A képen Kézilegyező, díszlegyező, narancs, ventilátor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62319B44-3965-F247-1863-E9DC9815B59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881" y="11375616"/>
            <a:ext cx="1574311" cy="1574311"/>
          </a:xfrm>
          <a:prstGeom prst="rect">
            <a:avLst/>
          </a:prstGeom>
        </p:spPr>
      </p:pic>
      <p:pic>
        <p:nvPicPr>
          <p:cNvPr id="29" name="Kép 28" descr="A képen kiegészítő, szemüveg, szemüvegek, napszemüveg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06B86DE3-AFF7-0491-E44F-2BFD6FE3AC7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855" y="11498545"/>
            <a:ext cx="1332241" cy="1332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6746</TotalTime>
  <Words>190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166</cp:revision>
  <cp:lastPrinted>2020-10-14T10:13:42Z</cp:lastPrinted>
  <dcterms:created xsi:type="dcterms:W3CDTF">2020-04-21T06:52:21Z</dcterms:created>
  <dcterms:modified xsi:type="dcterms:W3CDTF">2025-06-23T13:55:04Z</dcterms:modified>
  <cp:category/>
</cp:coreProperties>
</file>